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256" r:id="rId3"/>
    <p:sldId id="257" r:id="rId5"/>
    <p:sldId id="267" r:id="rId6"/>
    <p:sldId id="259" r:id="rId7"/>
    <p:sldId id="260" r:id="rId8"/>
    <p:sldId id="268" r:id="rId9"/>
    <p:sldId id="261" r:id="rId10"/>
    <p:sldId id="269" r:id="rId11"/>
    <p:sldId id="262" r:id="rId12"/>
    <p:sldId id="263" r:id="rId13"/>
    <p:sldId id="265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To draw an analogy this scenario is like participating in a mens athletic competition when you are a woman, while your competitors keep getting stronger due to the involution mechanism. </a:t>
            </a:r>
            <a:r>
              <a:rPr lang="en-US" altLang="zh-CN">
                <a:sym typeface="+mn-ea"/>
              </a:rPr>
              <a:t>You still think it’s fair? T</a:t>
            </a:r>
            <a:r>
              <a:rPr lang="en-US" altLang="zh-CN">
                <a:sym typeface="+mn-ea"/>
              </a:rPr>
              <a:t>he physical disadvantage of women is largely amplified by the seemingly non-discriminatory algorithm. 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76377"/>
            <a:ext cx="9144000" cy="2187001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ffectLst/>
              </a:rPr>
              <a:t>Invisible Gender Discrimination in Food Delivery Industry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4163378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+mn-lt"/>
              </a:rPr>
              <a:t>Wang Siding</a:t>
            </a:r>
            <a:endParaRPr lang="en-US" altLang="zh-CN" dirty="0">
              <a:latin typeface="+mn-lt"/>
            </a:endParaRPr>
          </a:p>
          <a:p>
            <a:r>
              <a:rPr lang="en-US" altLang="zh-CN" dirty="0">
                <a:latin typeface="+mn-lt"/>
              </a:rPr>
              <a:t>Department of Philosophy</a:t>
            </a:r>
            <a:endParaRPr lang="en-US" altLang="zh-CN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other issues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2515" y="2258695"/>
            <a:ext cx="4762500" cy="3343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15" y="2012315"/>
            <a:ext cx="5936615" cy="334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3695" y="1749425"/>
            <a:ext cx="8562975" cy="4762500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350" y="423545"/>
            <a:ext cx="5193030" cy="1325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He must be a man...</a:t>
            </a:r>
            <a:endParaRPr lang="en-US" altLang="zh-CN"/>
          </a:p>
        </p:txBody>
      </p:sp>
      <p:pic>
        <p:nvPicPr>
          <p:cNvPr id="4" name="内容占位符 3" descr="/private/var/folders/h9/r6hz2ybx3_l1t937tt3vbzgr0000gn/T/com.kingsoft.wpsoffice.mac/picturecompress_20230607122925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6515" y="1165225"/>
            <a:ext cx="9538335" cy="5200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Gender Neutral?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7395" y="1182370"/>
            <a:ext cx="7775575" cy="5184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4350385" y="1683385"/>
            <a:ext cx="3490595" cy="3490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" y="1584325"/>
            <a:ext cx="1676400" cy="4354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690" y="1584325"/>
            <a:ext cx="1574800" cy="4505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algorithmic bias</a:t>
            </a:r>
            <a:endParaRPr lang="zh-CN" altLang="en-US"/>
          </a:p>
        </p:txBody>
      </p:sp>
      <p:pic>
        <p:nvPicPr>
          <p:cNvPr id="6" name="内容占位符 5" descr="/private/var/folders/h9/r6hz2ybx3_l1t937tt3vbzgr0000gn/T/com.kingsoft.wpsoffice.mac/picturecompress_20230607130022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6620" y="1825625"/>
            <a:ext cx="6528435" cy="4351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526665" y="2222500"/>
            <a:ext cx="3552190" cy="3557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935" y="2745105"/>
            <a:ext cx="2512060" cy="251206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6316980" y="3623945"/>
            <a:ext cx="3723640" cy="754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Isn’t it fair?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7415" y="1584325"/>
            <a:ext cx="4698365" cy="4351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80" y="1584325"/>
            <a:ext cx="5715000" cy="428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0940" y="922020"/>
            <a:ext cx="4005580" cy="5420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54800" y="2361565"/>
            <a:ext cx="2571750" cy="3981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ideological gender bias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2530" y="1684020"/>
            <a:ext cx="5800725" cy="3867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290" y="1584325"/>
            <a:ext cx="2781300" cy="4171950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530" y="1584325"/>
            <a:ext cx="6096000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Exclusion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1584325"/>
            <a:ext cx="4351655" cy="435165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0195" y="1887855"/>
            <a:ext cx="6114415" cy="4048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domestic duty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8415" y="2314575"/>
            <a:ext cx="5004435" cy="3339465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4530" y="2314575"/>
            <a:ext cx="1798320" cy="1938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95" y="1387475"/>
            <a:ext cx="2674620" cy="491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WPS 文字</Application>
  <PresentationFormat>宽屏</PresentationFormat>
  <Paragraphs>21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Helvetica Neue</vt:lpstr>
      <vt:lpstr>微软雅黑</vt:lpstr>
      <vt:lpstr>汉仪旗黑</vt:lpstr>
      <vt:lpstr>宋体</vt:lpstr>
      <vt:lpstr>Arial Unicode MS</vt:lpstr>
      <vt:lpstr>汉仪书宋二KW</vt:lpstr>
      <vt:lpstr>Office 主题​​</vt:lpstr>
      <vt:lpstr>Invisible Gender Discrimination in Food Delivery Industry</vt:lpstr>
      <vt:lpstr>He must be a man...</vt:lpstr>
      <vt:lpstr>Gender Neutral?</vt:lpstr>
      <vt:lpstr>algorithmic bias</vt:lpstr>
      <vt:lpstr>Isn’t it fair?</vt:lpstr>
      <vt:lpstr>PowerPoint 演示文稿</vt:lpstr>
      <vt:lpstr>ideological gender bias</vt:lpstr>
      <vt:lpstr>Exclusion</vt:lpstr>
      <vt:lpstr>domestic duty</vt:lpstr>
      <vt:lpstr>other issues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zhangqiong</cp:lastModifiedBy>
  <cp:revision>19</cp:revision>
  <dcterms:created xsi:type="dcterms:W3CDTF">2023-06-07T14:26:33Z</dcterms:created>
  <dcterms:modified xsi:type="dcterms:W3CDTF">2023-06-07T14:26:33Z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2052-5.1.1.7662</vt:lpwstr>
  </property>
  <property fmtid="{D5CDD505-2E9C-101B-9397-08002B2CF9AE}" pid="3" name="ICV">
    <vt:lpwstr>62C8E265A7A812D26C737F642E4ABF19</vt:lpwstr>
  </property>
</Properties>
</file>